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 snapToObjects="1" showGuides="1">
      <p:cViewPr varScale="1">
        <p:scale>
          <a:sx n="142" d="100"/>
          <a:sy n="142" d="100"/>
        </p:scale>
        <p:origin x="714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40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6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3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00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836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3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4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19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73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821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4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5771-2739-0140-B574-85D11508C799}" type="datetimeFigureOut">
              <a:rPr lang="en-US" smtClean="0"/>
              <a:pPr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EAD0A-2B82-A443-B04B-57239F2C1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9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4250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Sydney Ch'ng</dc:creator>
  <cp:lastModifiedBy>Kate Smith</cp:lastModifiedBy>
  <cp:revision>29</cp:revision>
  <dcterms:created xsi:type="dcterms:W3CDTF">2015-09-08T13:26:54Z</dcterms:created>
  <dcterms:modified xsi:type="dcterms:W3CDTF">2023-10-25T04:21:35Z</dcterms:modified>
</cp:coreProperties>
</file>